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9" r:id="rId1"/>
  </p:sldMasterIdLst>
  <p:notesMasterIdLst>
    <p:notesMasterId r:id="rId48"/>
  </p:notesMasterIdLst>
  <p:sldIdLst>
    <p:sldId id="363" r:id="rId2"/>
    <p:sldId id="257" r:id="rId3"/>
    <p:sldId id="319" r:id="rId4"/>
    <p:sldId id="435" r:id="rId5"/>
    <p:sldId id="334" r:id="rId6"/>
    <p:sldId id="396" r:id="rId7"/>
    <p:sldId id="402" r:id="rId8"/>
    <p:sldId id="397" r:id="rId9"/>
    <p:sldId id="398" r:id="rId10"/>
    <p:sldId id="409" r:id="rId11"/>
    <p:sldId id="399" r:id="rId12"/>
    <p:sldId id="411" r:id="rId13"/>
    <p:sldId id="400" r:id="rId14"/>
    <p:sldId id="410" r:id="rId15"/>
    <p:sldId id="403" r:id="rId16"/>
    <p:sldId id="404" r:id="rId17"/>
    <p:sldId id="412" r:id="rId18"/>
    <p:sldId id="416" r:id="rId19"/>
    <p:sldId id="425" r:id="rId20"/>
    <p:sldId id="418" r:id="rId21"/>
    <p:sldId id="419" r:id="rId22"/>
    <p:sldId id="420" r:id="rId23"/>
    <p:sldId id="424" r:id="rId24"/>
    <p:sldId id="422" r:id="rId25"/>
    <p:sldId id="426" r:id="rId26"/>
    <p:sldId id="423" r:id="rId27"/>
    <p:sldId id="427" r:id="rId28"/>
    <p:sldId id="393" r:id="rId29"/>
    <p:sldId id="373" r:id="rId30"/>
    <p:sldId id="375" r:id="rId31"/>
    <p:sldId id="376" r:id="rId32"/>
    <p:sldId id="377" r:id="rId33"/>
    <p:sldId id="433" r:id="rId34"/>
    <p:sldId id="378" r:id="rId35"/>
    <p:sldId id="379" r:id="rId36"/>
    <p:sldId id="380" r:id="rId37"/>
    <p:sldId id="381" r:id="rId38"/>
    <p:sldId id="428" r:id="rId39"/>
    <p:sldId id="429" r:id="rId40"/>
    <p:sldId id="430" r:id="rId41"/>
    <p:sldId id="431" r:id="rId42"/>
    <p:sldId id="434" r:id="rId43"/>
    <p:sldId id="383" r:id="rId44"/>
    <p:sldId id="384" r:id="rId45"/>
    <p:sldId id="385" r:id="rId46"/>
    <p:sldId id="362" r:id="rId47"/>
  </p:sldIdLst>
  <p:sldSz cx="6858000" cy="51435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Tahoma" panose="020B0604030504040204" pitchFamily="34" charset="0"/>
      <p:regular r:id="rId57"/>
      <p:bold r:id="rId58"/>
    </p:embeddedFont>
    <p:embeddedFont>
      <p:font typeface="Wingdings 3" panose="05040102010807070707" pitchFamily="18" charset="2"/>
      <p:regular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25F0C6-BAA3-4C27-AC2D-26F4839DF0C6}">
  <a:tblStyle styleId="{D025F0C6-BAA3-4C27-AC2D-26F4839DF0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3727" autoAdjust="0"/>
  </p:normalViewPr>
  <p:slideViewPr>
    <p:cSldViewPr>
      <p:cViewPr varScale="1">
        <p:scale>
          <a:sx n="90" d="100"/>
          <a:sy n="90" d="100"/>
        </p:scale>
        <p:origin x="1428" y="7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8419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6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938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9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9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40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847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33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9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8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6813" y="1885951"/>
            <a:ext cx="4950338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813" y="3583036"/>
            <a:ext cx="4950338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8"/>
          <p:cNvSpPr/>
          <p:nvPr/>
        </p:nvSpPr>
        <p:spPr bwMode="auto">
          <a:xfrm>
            <a:off x="-23789" y="3240869"/>
            <a:ext cx="1046605" cy="586336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7500" y="3397156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341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457200"/>
            <a:ext cx="494398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3265535"/>
            <a:ext cx="494398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23748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2433105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6879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093" y="457200"/>
            <a:ext cx="4582190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11979" y="2628900"/>
            <a:ext cx="4240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3265535"/>
            <a:ext cx="494398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44" y="23748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2433105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56238" y="486004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27150" y="2178980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76512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1828801"/>
            <a:ext cx="4943989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3886200"/>
            <a:ext cx="4943989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3682995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3737316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618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41093" y="457200"/>
            <a:ext cx="4582190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56811" y="3257550"/>
            <a:ext cx="5016219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1" y="3886200"/>
            <a:ext cx="5016219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44" y="3682995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3737316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56238" y="486004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7150" y="2178980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93409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470555"/>
            <a:ext cx="4943988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56812" y="3257550"/>
            <a:ext cx="4943989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3886200"/>
            <a:ext cx="4943989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3682995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3737316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76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225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8901" y="470555"/>
            <a:ext cx="1242099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56812" y="470555"/>
            <a:ext cx="3537261" cy="39628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08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2408203" y="1661766"/>
            <a:ext cx="3976199" cy="1159799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2408166" y="2864180"/>
            <a:ext cx="3976199" cy="7847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297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56094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3072826" y="1363153"/>
            <a:ext cx="236924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824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7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01" y="468082"/>
            <a:ext cx="4941899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6812" y="1600200"/>
            <a:ext cx="4943989" cy="2833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830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1728825" y="1161055"/>
            <a:ext cx="4614750" cy="1159799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563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560946" y="225025"/>
            <a:ext cx="4605299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560946" y="1302836"/>
            <a:ext cx="4605299" cy="361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320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1555922"/>
            <a:ext cx="494398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2686050"/>
            <a:ext cx="494398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23748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2433105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9994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6813" y="1602530"/>
            <a:ext cx="2398148" cy="282554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2981" y="1602530"/>
            <a:ext cx="2397820" cy="282554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590838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5249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9014" y="1669969"/>
            <a:ext cx="215594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6811" y="2102167"/>
            <a:ext cx="2398149" cy="23292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2116" y="1667548"/>
            <a:ext cx="21549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0286" y="2099746"/>
            <a:ext cx="2396760" cy="23292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421" y="590838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8625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00" y="468082"/>
            <a:ext cx="4941900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1721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9016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1" y="334566"/>
            <a:ext cx="1972188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7620" y="334567"/>
            <a:ext cx="284318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1" y="1198960"/>
            <a:ext cx="1972188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533396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33891-D5E7-4C7B-BF1D-E855E53CB5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964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812" y="3600450"/>
            <a:ext cx="4943989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6812" y="476224"/>
            <a:ext cx="4943989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812" y="4025504"/>
            <a:ext cx="4943989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44" y="3682995"/>
            <a:ext cx="1018767" cy="381004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421" y="3737316"/>
            <a:ext cx="438734" cy="27384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70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171450"/>
            <a:ext cx="1485900" cy="4978971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15316" y="562"/>
            <a:ext cx="1464204" cy="5139378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8900" y="468082"/>
            <a:ext cx="4941900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812" y="1600200"/>
            <a:ext cx="4943989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29300" y="4601317"/>
            <a:ext cx="574785" cy="2776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6811" y="4601857"/>
            <a:ext cx="428736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83421" y="590838"/>
            <a:ext cx="43873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</p:sldLayoutIdLst>
  <p:transition>
    <p:fade/>
  </p:transition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10A68-1FAC-534E-A8EE-F5E316DCE054}"/>
              </a:ext>
            </a:extLst>
          </p:cNvPr>
          <p:cNvSpPr>
            <a:spLocks noGrp="1"/>
          </p:cNvSpPr>
          <p:nvPr/>
        </p:nvSpPr>
        <p:spPr>
          <a:xfrm>
            <a:off x="781050" y="805130"/>
            <a:ext cx="5410200" cy="25286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</a:t>
            </a:r>
            <a:b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TỐT NGHIỆP ĐẠI HỌC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endParaRPr lang="en-US" sz="18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APP HỖ TRỢ KHAI BÁO Y TẾ </a:t>
            </a: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GIÁM SÁT GIÃN CÁCH XÃ HỘI </a:t>
            </a: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 COVID-19</a:t>
            </a:r>
          </a:p>
          <a:p>
            <a:pPr>
              <a:lnSpc>
                <a:spcPct val="110000"/>
              </a:lnSpc>
            </a:pPr>
            <a:endParaRPr lang="en-US" sz="18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b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158218C-D3A9-E34D-B5A7-CC075FC5779A}"/>
              </a:ext>
            </a:extLst>
          </p:cNvPr>
          <p:cNvSpPr>
            <a:spLocks noGrp="1"/>
          </p:cNvSpPr>
          <p:nvPr/>
        </p:nvSpPr>
        <p:spPr>
          <a:xfrm>
            <a:off x="642651" y="3333750"/>
            <a:ext cx="558165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Đặng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Vân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Anh - 20146010</a:t>
            </a:r>
          </a:p>
          <a:p>
            <a:pPr algn="l"/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PGS.TS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Tùng</a:t>
            </a:r>
            <a:endParaRPr lang="en-US"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06/2020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6C0D47-1DF6-F948-AC18-8DA596A712A7}"/>
              </a:ext>
            </a:extLst>
          </p:cNvPr>
          <p:cNvSpPr>
            <a:spLocks noGrp="1"/>
          </p:cNvSpPr>
          <p:nvPr/>
        </p:nvSpPr>
        <p:spPr>
          <a:xfrm>
            <a:off x="723900" y="361950"/>
            <a:ext cx="5448300" cy="4431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TRƯỜNG ĐẠI HỌC BÁCH KHOA HÀ NỘI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VIỆN CÔNG NGHỆ THÔNG TIN VÀ TRUYỀN THÔNG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──────── * ───────</a:t>
            </a:r>
            <a:br>
              <a:rPr lang="en-US" sz="16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sz="1600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3.2.2.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742949"/>
            <a:ext cx="6705600" cy="4400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31254"/>
            <a:ext cx="495300" cy="102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3. 3.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9"/>
            <a:ext cx="6705599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0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3.4.Quét </a:t>
            </a:r>
            <a:r>
              <a:rPr lang="en-US" dirty="0" err="1"/>
              <a:t>mã</a:t>
            </a:r>
            <a:r>
              <a:rPr lang="en-US" dirty="0"/>
              <a:t> QR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9"/>
            <a:ext cx="67056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2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3.5.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742949"/>
            <a:ext cx="67056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3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3.6.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8"/>
            <a:ext cx="6705600" cy="4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7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3.7.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8"/>
            <a:ext cx="6705600" cy="4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61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3.8.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9"/>
            <a:ext cx="6705599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93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7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4.1.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2949"/>
            <a:ext cx="67056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2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4.2.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2948"/>
            <a:ext cx="6705600" cy="44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7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533400" y="225026"/>
            <a:ext cx="6140399" cy="67032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en-US" sz="3600" dirty="0" err="1">
                <a:latin typeface="+mj-lt"/>
              </a:rPr>
              <a:t>Nội</a:t>
            </a:r>
            <a:r>
              <a:rPr lang="en-US" sz="3600" dirty="0">
                <a:latin typeface="+mj-lt"/>
              </a:rPr>
              <a:t> dung</a:t>
            </a:r>
            <a:endParaRPr lang="en" sz="36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123950"/>
            <a:ext cx="6096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đề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endParaRPr lang="en-US" sz="2000" dirty="0"/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Lựa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endParaRPr lang="en-US" sz="2000" dirty="0"/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Use case</a:t>
            </a:r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endParaRPr lang="en-US" sz="2000" dirty="0"/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endParaRPr lang="en-US" sz="2000" dirty="0"/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endParaRPr lang="en-US" sz="2000" dirty="0"/>
          </a:p>
          <a:p>
            <a:pPr marL="342892" indent="-342892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4.3.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y </a:t>
            </a:r>
            <a:r>
              <a:rPr lang="en-US" dirty="0" err="1"/>
              <a:t>tế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8"/>
            <a:ext cx="6674182" cy="4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4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4.4.Quét </a:t>
            </a:r>
            <a:r>
              <a:rPr lang="en-US" dirty="0" err="1"/>
              <a:t>mã</a:t>
            </a:r>
            <a:r>
              <a:rPr lang="en-US" dirty="0"/>
              <a:t> QR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khỏe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8"/>
            <a:ext cx="67056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4.5.1.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9"/>
            <a:ext cx="67056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56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4.5.2.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33647"/>
            <a:ext cx="6705600" cy="4409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76348"/>
            <a:ext cx="537026" cy="20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34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4.6.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4" y="742948"/>
            <a:ext cx="6747516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6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4.7.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hiểm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8"/>
            <a:ext cx="6705600" cy="4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09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4.8.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Admin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42948"/>
            <a:ext cx="6705601" cy="4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0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46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6705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4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+mj-lt"/>
              </a:rPr>
              <a:t>6. </a:t>
            </a:r>
            <a:r>
              <a:rPr lang="en-US" sz="3600" dirty="0" err="1">
                <a:latin typeface="+mj-lt"/>
              </a:rPr>
              <a:t>Kết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quả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thực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hiện</a:t>
            </a:r>
            <a:endParaRPr lang="en-US" sz="3600" dirty="0">
              <a:latin typeface="+mj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1000" y="1323150"/>
            <a:ext cx="5105400" cy="3610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+mj-lt"/>
              </a:rPr>
              <a:t>Tìm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hiểu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phân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tích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hệ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thống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chức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yêu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cầu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bài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toán</a:t>
            </a:r>
            <a:endParaRPr lang="en-US" sz="1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+mj-lt"/>
              </a:rPr>
              <a:t>Triển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khai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công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hệ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thống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bằng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công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nghệ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mới</a:t>
            </a:r>
            <a:endParaRPr lang="en-US" sz="1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app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</a:t>
            </a:r>
            <a:r>
              <a:rPr lang="en-US" sz="1800" dirty="0" err="1"/>
              <a:t>khai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y </a:t>
            </a: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giám</a:t>
            </a:r>
            <a:r>
              <a:rPr lang="en-US" sz="1800" dirty="0"/>
              <a:t> </a:t>
            </a:r>
            <a:r>
              <a:rPr lang="en-US" sz="1800" dirty="0" err="1"/>
              <a:t>sát</a:t>
            </a:r>
            <a:r>
              <a:rPr lang="en-US" sz="1800" dirty="0"/>
              <a:t> </a:t>
            </a:r>
            <a:r>
              <a:rPr lang="en-US" sz="1800" dirty="0" err="1"/>
              <a:t>giãn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xã</a:t>
            </a:r>
            <a:r>
              <a:rPr lang="en-US" sz="1800" dirty="0"/>
              <a:t> </a:t>
            </a:r>
            <a:r>
              <a:rPr lang="en-US" sz="1800" dirty="0" err="1"/>
              <a:t>hội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dịch</a:t>
            </a:r>
            <a:r>
              <a:rPr lang="en-US" sz="1800" dirty="0"/>
              <a:t> Covid-19</a:t>
            </a:r>
            <a:endParaRPr lang="en-US" sz="1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261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6140399" cy="857400"/>
          </a:xfrm>
        </p:spPr>
        <p:txBody>
          <a:bodyPr/>
          <a:lstStyle/>
          <a:p>
            <a:r>
              <a:rPr lang="en-US" sz="3600" dirty="0">
                <a:latin typeface="+mj-lt"/>
              </a:rPr>
              <a:t>1. </a:t>
            </a:r>
            <a:r>
              <a:rPr lang="en-US" sz="3600" dirty="0" err="1">
                <a:latin typeface="+mj-lt"/>
              </a:rPr>
              <a:t>Tổng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quan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đề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tài</a:t>
            </a:r>
            <a:endParaRPr lang="en-US" sz="36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1" y="1309226"/>
            <a:ext cx="4038600" cy="3548524"/>
          </a:xfrm>
        </p:spPr>
        <p:txBody>
          <a:bodyPr/>
          <a:lstStyle/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Dịch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Covid-19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bùng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phát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Thời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gian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ủ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bệnh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dài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và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tốc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độ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lây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lan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nhanh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Chưa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có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vaccine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chuyên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.</a:t>
            </a:r>
          </a:p>
          <a:p>
            <a:pPr marL="457189" indent="-457189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giải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pháp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quản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lý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giám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sát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phòng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chống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dịch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hiệu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27" y="1047751"/>
            <a:ext cx="1832122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585427"/>
            <a:ext cx="2494249" cy="19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6.1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ký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7-40-07-486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71552"/>
            <a:ext cx="2419985" cy="375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7-40-14-638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71551"/>
            <a:ext cx="2590800" cy="3751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44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3350"/>
            <a:ext cx="5810175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6.2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nhập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5-19-55-937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19150"/>
            <a:ext cx="2477135" cy="4093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27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6.3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dịch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bệnh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9-07-42-682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72756"/>
            <a:ext cx="2586990" cy="413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9-08-46-796_com.covid.covidtracke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72756"/>
            <a:ext cx="2548255" cy="4131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536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6.4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/>
              <a:t>Đánh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Admin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C:\Users\ADMIN\AppData\Local\Microsoft\Windows\INetCache\Content.Word\Screenshot_2020-06-28-21-13-24-752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71550"/>
            <a:ext cx="236537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MIN\AppData\Local\Microsoft\Windows\INetCache\Content.Word\Screenshot_2020-06-28-21-14-55-069_com.covid.covidtracker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971550"/>
            <a:ext cx="24384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311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6.5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Khai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báo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sức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khỏe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9-20-38-881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95350"/>
            <a:ext cx="2626995" cy="3907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9-21-17-539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087" y="895349"/>
            <a:ext cx="2569845" cy="390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00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6.6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Quét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mã</a:t>
            </a:r>
            <a:r>
              <a:rPr lang="en-US" sz="3600" dirty="0">
                <a:latin typeface="+mj-lt"/>
              </a:rPr>
              <a:t> QR</a:t>
            </a:r>
          </a:p>
        </p:txBody>
      </p:sp>
      <p:pic>
        <p:nvPicPr>
          <p:cNvPr id="5" name="Picture 4" descr="C:\Users\ADMIN\AppData\Local\Microsoft\Windows\INetCache\Content.Word\Screenshot_2020-06-28-15-39-15-339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71" y="819151"/>
            <a:ext cx="252984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5-42-46-733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819151"/>
            <a:ext cx="2552700" cy="4038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9000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6.7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Hướng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dẫn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phòng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dịch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5-44-48-714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9" y="819150"/>
            <a:ext cx="2659380" cy="41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5-44-55-956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819150"/>
            <a:ext cx="2753360" cy="4105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334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6.8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Khai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báo</a:t>
            </a:r>
            <a:r>
              <a:rPr lang="en-US" sz="3600" dirty="0">
                <a:latin typeface="+mj-lt"/>
              </a:rPr>
              <a:t> y </a:t>
            </a:r>
            <a:r>
              <a:rPr lang="en-US" sz="3600" dirty="0" err="1">
                <a:latin typeface="+mj-lt"/>
              </a:rPr>
              <a:t>tế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 descr="C:\Users\ADMIN\AppData\Local\Microsoft\Windows\INetCache\Content.Word\Screenshot_2020-06-28-18-20-41-277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4" y="895350"/>
            <a:ext cx="253047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DMIN\AppData\Local\Microsoft\Windows\INetCache\Content.Word\Screenshot_2020-06-28-18-20-57-524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43" y="895349"/>
            <a:ext cx="2553970" cy="3886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91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6.9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/>
              <a:t>Đăng</a:t>
            </a:r>
            <a:r>
              <a:rPr lang="en-US" sz="3600" dirty="0"/>
              <a:t> </a:t>
            </a:r>
            <a:r>
              <a:rPr lang="en-US" sz="3600" dirty="0" err="1"/>
              <a:t>ký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 err="1"/>
              <a:t>duyệt</a:t>
            </a:r>
            <a:r>
              <a:rPr lang="en-US" sz="3600" dirty="0"/>
              <a:t> </a:t>
            </a:r>
            <a:r>
              <a:rPr lang="en-US" sz="3600" dirty="0" err="1"/>
              <a:t>cách</a:t>
            </a:r>
            <a:r>
              <a:rPr lang="en-US" sz="3600" dirty="0"/>
              <a:t> </a:t>
            </a:r>
            <a:r>
              <a:rPr lang="en-US" sz="3600" dirty="0" err="1"/>
              <a:t>ly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C:\Users\ADMIN\AppData\Local\Microsoft\Windows\INetCache\Content.Word\Screenshot_2020-06-28-20-12-56-036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58" y="895350"/>
            <a:ext cx="2431415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MIN\AppData\Local\Microsoft\Windows\INetCache\Content.Word\Screenshot_2020-06-28-20-12-45-397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97" y="895350"/>
            <a:ext cx="245999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968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6.10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Lịch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sử</a:t>
            </a:r>
            <a:r>
              <a:rPr lang="en-US" sz="3600" dirty="0">
                <a:latin typeface="+mj-lt"/>
              </a:rPr>
              <a:t> di </a:t>
            </a:r>
            <a:r>
              <a:rPr lang="en-US" sz="3600" dirty="0" err="1">
                <a:latin typeface="+mj-lt"/>
              </a:rPr>
              <a:t>chuyển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C:\Users\ADMIN\AppData\Local\Microsoft\Windows\INetCache\Content.Word\Screenshot_2020-06-28-18-58-51-234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12381"/>
            <a:ext cx="2971799" cy="4297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23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5406"/>
            <a:ext cx="6140399" cy="865344"/>
          </a:xfrm>
        </p:spPr>
        <p:txBody>
          <a:bodyPr/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chính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401" y="990750"/>
            <a:ext cx="6095999" cy="38670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title="sign 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601" y="1212502"/>
            <a:ext cx="1128713" cy="1116831"/>
          </a:xfrm>
          <a:prstGeom prst="rect">
            <a:avLst/>
          </a:prstGeom>
        </p:spPr>
      </p:pic>
      <p:pic>
        <p:nvPicPr>
          <p:cNvPr id="7" name="Picture 2" descr="Kết quả hình ảnh cho Login Regis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3" y="1269558"/>
            <a:ext cx="1148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67651" y="2336358"/>
            <a:ext cx="106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8307" y="2336358"/>
            <a:ext cx="1288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047" y="1252889"/>
            <a:ext cx="1309467" cy="11001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18075" y="2353026"/>
            <a:ext cx="1288257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248" y="1204059"/>
            <a:ext cx="1301991" cy="11489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74982" y="2410657"/>
            <a:ext cx="128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01" y="3075022"/>
            <a:ext cx="1194322" cy="10161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7272" y="4239027"/>
            <a:ext cx="1088951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khỏe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QR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047" y="3102200"/>
            <a:ext cx="1309467" cy="9889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248" y="3075022"/>
            <a:ext cx="1305036" cy="10161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6442" y="3088611"/>
            <a:ext cx="1203871" cy="10161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08307" y="4236616"/>
            <a:ext cx="1088951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61047" y="4193784"/>
            <a:ext cx="108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74288" y="4208082"/>
            <a:ext cx="1088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</a:p>
        </p:txBody>
      </p:sp>
    </p:spTree>
    <p:extLst>
      <p:ext uri="{BB962C8B-B14F-4D97-AF65-F5344CB8AC3E}">
        <p14:creationId xmlns:p14="http://schemas.microsoft.com/office/powerpoint/2010/main" val="291654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7" grpId="0"/>
      <p:bldP spid="21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6.11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/>
              <a:t>S</a:t>
            </a:r>
            <a:r>
              <a:rPr lang="en-US" sz="3600" dirty="0" err="1">
                <a:latin typeface="+mj-lt"/>
              </a:rPr>
              <a:t>ửa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thông</a:t>
            </a:r>
            <a:r>
              <a:rPr lang="en-US" sz="3600" dirty="0">
                <a:latin typeface="+mj-lt"/>
              </a:rPr>
              <a:t> tin </a:t>
            </a:r>
            <a:r>
              <a:rPr lang="en-US" sz="3600" dirty="0" err="1">
                <a:latin typeface="+mj-lt"/>
              </a:rPr>
              <a:t>cá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nhân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C:\Users\ADMIN\AppData\Local\Microsoft\Windows\INetCache\Content.Word\Screenshot_2020-06-28-18-07-39-604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34" y="683549"/>
            <a:ext cx="2447158" cy="419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MIN\AppData\Local\Microsoft\Windows\INetCache\Content.Word\Screenshot_2020-06-28-18-07-52-996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705256"/>
            <a:ext cx="2481580" cy="419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892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133350"/>
            <a:ext cx="6857999" cy="5501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latin typeface="+mj-lt"/>
              </a:rPr>
              <a:t>6.12 </a:t>
            </a:r>
            <a:r>
              <a:rPr lang="en-US" sz="3600" dirty="0" err="1">
                <a:latin typeface="+mj-lt"/>
              </a:rPr>
              <a:t>Giao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diện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Duyệt</a:t>
            </a:r>
            <a:r>
              <a:rPr lang="en-US" sz="3600" dirty="0">
                <a:latin typeface="+mj-lt"/>
              </a:rPr>
              <a:t> Admin</a:t>
            </a:r>
          </a:p>
        </p:txBody>
      </p:sp>
      <p:pic>
        <p:nvPicPr>
          <p:cNvPr id="7" name="Picture 6" descr="C:\Users\ADMIN\AppData\Local\Microsoft\Windows\INetCache\Content.Word\Screenshot_2020-06-28-20-12-19-503_com.covid.covidtracker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95348"/>
            <a:ext cx="2379980" cy="3579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ADMIN\AppData\Local\Microsoft\Windows\INetCache\Content.Word\Screenshot_2020-06-28-20-15-25-202_com.covid.covidtracke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895348"/>
            <a:ext cx="2419985" cy="3579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935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657350"/>
            <a:ext cx="4267200" cy="1219200"/>
          </a:xfrm>
        </p:spPr>
        <p:txBody>
          <a:bodyPr>
            <a:noAutofit/>
          </a:bodyPr>
          <a:lstStyle/>
          <a:p>
            <a:r>
              <a:rPr lang="en-US" sz="3600" dirty="0"/>
              <a:t>7. </a:t>
            </a:r>
            <a:r>
              <a:rPr lang="en-US" sz="3600" dirty="0" err="1"/>
              <a:t>Đánh</a:t>
            </a:r>
            <a:r>
              <a:rPr lang="en-US" sz="3600" dirty="0"/>
              <a:t> </a:t>
            </a:r>
            <a:r>
              <a:rPr lang="en-US" sz="3600" dirty="0" err="1"/>
              <a:t>giá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91289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7.1 </a:t>
            </a:r>
            <a:r>
              <a:rPr lang="en-US" sz="3600" dirty="0" err="1"/>
              <a:t>Ưu</a:t>
            </a:r>
            <a:r>
              <a:rPr lang="en-US" sz="3600" dirty="0"/>
              <a:t> </a:t>
            </a:r>
            <a:r>
              <a:rPr lang="en-US" sz="3600" dirty="0" err="1"/>
              <a:t>điểm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91455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.</a:t>
            </a:r>
          </a:p>
          <a:p>
            <a:pPr marL="285743" indent="-285743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,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.</a:t>
            </a:r>
          </a:p>
          <a:p>
            <a:pPr marL="285743" indent="-285743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Quản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lý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thuận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tiện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khách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43" indent="-285743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Truy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vết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dễ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dàng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kiểm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soát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cảnh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báo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dịch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43" indent="-285743"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Có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tương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tác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giữa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trong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7150"/>
            <a:ext cx="4605299" cy="857400"/>
          </a:xfrm>
        </p:spPr>
        <p:txBody>
          <a:bodyPr/>
          <a:lstStyle/>
          <a:p>
            <a:pPr algn="ctr"/>
            <a:r>
              <a:rPr lang="en-US" sz="3600" dirty="0">
                <a:latin typeface="+mj-lt"/>
              </a:rPr>
              <a:t>7.2 </a:t>
            </a:r>
            <a:r>
              <a:rPr lang="en-US" sz="3600" dirty="0" err="1">
                <a:latin typeface="+mj-lt"/>
              </a:rPr>
              <a:t>Nhược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điểm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1" y="1657350"/>
            <a:ext cx="4800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sự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bộc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phá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độc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đáo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diện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Chưa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thử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với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lượng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lớn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Cần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thêm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tính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năng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đáp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ứng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nhu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cầu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5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"/>
            <a:ext cx="5334000" cy="8574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+mj-lt"/>
              </a:rPr>
              <a:t>7.3 </a:t>
            </a:r>
            <a:r>
              <a:rPr lang="en-US" sz="3600" dirty="0" err="1">
                <a:latin typeface="+mj-lt"/>
              </a:rPr>
              <a:t>Định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hướng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tương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err="1">
                <a:latin typeface="+mj-lt"/>
              </a:rPr>
              <a:t>lai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1" y="1505962"/>
            <a:ext cx="5029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Mở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rộng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dữ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để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phát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triển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Nâng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cấp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giao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diện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thu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hút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dạng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nhóm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người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sử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dụng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hệ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thống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Hỗ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trợ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đa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ngôn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ngữ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dirty="0"/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285743" indent="-285743">
              <a:lnSpc>
                <a:spcPct val="200000"/>
              </a:lnSpc>
              <a:buFont typeface="Wingdings" pitchFamily="2" charset="2"/>
              <a:buChar char="ü"/>
            </a:pP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9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209550"/>
            <a:ext cx="5715000" cy="1524000"/>
          </a:xfrm>
        </p:spPr>
        <p:txBody>
          <a:bodyPr>
            <a:normAutofit/>
          </a:bodyPr>
          <a:lstStyle/>
          <a:p>
            <a:pPr algn="ctr"/>
            <a:endParaRPr lang="en-US" sz="3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03835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/>
              <a:t>Xin chân thành cảm ơn</a:t>
            </a:r>
            <a:br>
              <a:rPr lang="vi-VN" sz="2400" dirty="0"/>
            </a:br>
            <a:r>
              <a:rPr lang="vi-VN" sz="2400" dirty="0"/>
              <a:t>thầy cô và các bạn đã lắng nghe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024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19050"/>
            <a:ext cx="6140450" cy="857250"/>
          </a:xfrm>
        </p:spPr>
        <p:txBody>
          <a:bodyPr/>
          <a:lstStyle/>
          <a:p>
            <a:pPr algn="ctr"/>
            <a:r>
              <a:rPr lang="en-US" sz="3400" dirty="0">
                <a:latin typeface="+mj-lt"/>
              </a:rPr>
              <a:t>2. </a:t>
            </a:r>
            <a:r>
              <a:rPr lang="en-US" sz="3400" dirty="0" err="1">
                <a:latin typeface="+mj-lt"/>
              </a:rPr>
              <a:t>Lựa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chọn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công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nghệ</a:t>
            </a:r>
            <a:endParaRPr lang="en-US" sz="34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838200"/>
            <a:ext cx="6148388" cy="3910013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1800" dirty="0">
                <a:latin typeface="+mn-lt"/>
              </a:rPr>
              <a:t>	</a:t>
            </a:r>
            <a:r>
              <a:rPr lang="en-US" sz="1800" b="1" dirty="0"/>
              <a:t>Server-side : ASP.NET MVC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ASP.NET </a:t>
            </a:r>
            <a:r>
              <a:rPr lang="en-US" dirty="0" err="1"/>
              <a:t>WebForms</a:t>
            </a:r>
            <a:r>
              <a:rPr lang="en-US" dirty="0"/>
              <a:t>, ASP.NET MVC, WCF service, Web API,…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Linh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, </a:t>
            </a:r>
            <a:r>
              <a:rPr lang="en-US" dirty="0" err="1"/>
              <a:t>hàm</a:t>
            </a:r>
            <a:r>
              <a:rPr lang="en-US" dirty="0"/>
              <a:t>,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…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+mn-lt"/>
              </a:rPr>
              <a:t>H</a:t>
            </a:r>
            <a:r>
              <a:rPr lang="en-US" dirty="0" err="1"/>
              <a:t>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online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+mn-lt"/>
              </a:rPr>
              <a:t>Mô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hình</a:t>
            </a:r>
            <a:r>
              <a:rPr lang="en-US" sz="1400" dirty="0">
                <a:latin typeface="+mn-lt"/>
              </a:rPr>
              <a:t> MVC </a:t>
            </a:r>
            <a:r>
              <a:rPr lang="en-US" sz="1400" dirty="0" err="1">
                <a:latin typeface="+mn-lt"/>
              </a:rPr>
              <a:t>thuận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tiện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quản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lý</a:t>
            </a:r>
            <a:r>
              <a:rPr lang="en-US" sz="1400" dirty="0">
                <a:latin typeface="+mn-lt"/>
              </a:rPr>
              <a:t> source code </a:t>
            </a:r>
            <a:r>
              <a:rPr lang="en-US" sz="1400" dirty="0" err="1">
                <a:latin typeface="+mn-lt"/>
              </a:rPr>
              <a:t>tốt</a:t>
            </a:r>
            <a:r>
              <a:rPr lang="en-US" sz="1400" dirty="0">
                <a:latin typeface="+mn-lt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867150"/>
            <a:ext cx="1600200" cy="103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-19050"/>
            <a:ext cx="6140450" cy="857250"/>
          </a:xfrm>
        </p:spPr>
        <p:txBody>
          <a:bodyPr/>
          <a:lstStyle/>
          <a:p>
            <a:pPr algn="ctr"/>
            <a:r>
              <a:rPr lang="en-US" sz="3400" dirty="0">
                <a:latin typeface="+mj-lt"/>
              </a:rPr>
              <a:t>2. </a:t>
            </a:r>
            <a:r>
              <a:rPr lang="en-US" sz="3400" dirty="0" err="1">
                <a:latin typeface="+mj-lt"/>
              </a:rPr>
              <a:t>Lựa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chọn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công</a:t>
            </a:r>
            <a:r>
              <a:rPr lang="en-US" sz="3400" dirty="0">
                <a:latin typeface="+mj-lt"/>
              </a:rPr>
              <a:t> </a:t>
            </a:r>
            <a:r>
              <a:rPr lang="en-US" sz="3400" dirty="0" err="1">
                <a:latin typeface="+mj-lt"/>
              </a:rPr>
              <a:t>nghệ</a:t>
            </a:r>
            <a:endParaRPr lang="en-US" sz="34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871538"/>
            <a:ext cx="5614988" cy="3910012"/>
          </a:xfrm>
        </p:spPr>
        <p:txBody>
          <a:bodyPr>
            <a:normAutofit fontScale="92500"/>
          </a:bodyPr>
          <a:lstStyle/>
          <a:p>
            <a:pPr algn="ctr">
              <a:lnSpc>
                <a:spcPct val="200000"/>
              </a:lnSpc>
              <a:buNone/>
            </a:pPr>
            <a:r>
              <a:rPr lang="en-US" sz="1800" b="1" dirty="0">
                <a:latin typeface="+mn-lt"/>
              </a:rPr>
              <a:t>Database : </a:t>
            </a:r>
            <a:r>
              <a:rPr lang="en-US" sz="1800" b="1" dirty="0" err="1">
                <a:latin typeface="+mn-lt"/>
              </a:rPr>
              <a:t>Sql</a:t>
            </a:r>
            <a:r>
              <a:rPr lang="en-US" sz="1800" b="1" dirty="0">
                <a:latin typeface="+mn-lt"/>
              </a:rPr>
              <a:t> Server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đám</a:t>
            </a:r>
            <a:r>
              <a:rPr lang="en-US" dirty="0"/>
              <a:t> </a:t>
            </a:r>
            <a:r>
              <a:rPr lang="en-US" dirty="0" err="1"/>
              <a:t>mây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445913"/>
            <a:ext cx="1776413" cy="13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8166" y="1581150"/>
            <a:ext cx="3976199" cy="1159799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 1.Tổng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50"/>
            <a:ext cx="6705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29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"/>
            <a:ext cx="6629400" cy="742948"/>
          </a:xfrm>
        </p:spPr>
        <p:txBody>
          <a:bodyPr>
            <a:normAutofit fontScale="90000"/>
          </a:bodyPr>
          <a:lstStyle/>
          <a:p>
            <a:r>
              <a:rPr lang="en-US" dirty="0"/>
              <a:t>3.2.1.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42951"/>
            <a:ext cx="6705600" cy="41147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2949"/>
            <a:ext cx="6705600" cy="4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87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4397</TotalTime>
  <Words>658</Words>
  <Application>Microsoft Office PowerPoint</Application>
  <PresentationFormat>Custom</PresentationFormat>
  <Paragraphs>102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Wingdings</vt:lpstr>
      <vt:lpstr>Times New Roman</vt:lpstr>
      <vt:lpstr>Cambria</vt:lpstr>
      <vt:lpstr>Arial</vt:lpstr>
      <vt:lpstr>Calibri</vt:lpstr>
      <vt:lpstr>Tahoma</vt:lpstr>
      <vt:lpstr>Wingdings 3</vt:lpstr>
      <vt:lpstr>Wisp</vt:lpstr>
      <vt:lpstr>PowerPoint Presentation</vt:lpstr>
      <vt:lpstr>Nội dung</vt:lpstr>
      <vt:lpstr>1. Tổng quan đề tài</vt:lpstr>
      <vt:lpstr>Các chức năng chính</vt:lpstr>
      <vt:lpstr>2. Lựa chọn công nghệ</vt:lpstr>
      <vt:lpstr>2. Lựa chọn công nghệ</vt:lpstr>
      <vt:lpstr>3. Biểu đồ Use case</vt:lpstr>
      <vt:lpstr>3. 1.Tổng quan</vt:lpstr>
      <vt:lpstr>3.2.1. Quản lý thông tin cá nhân</vt:lpstr>
      <vt:lpstr>3.2.2. Quản lý thông tin cá nhân</vt:lpstr>
      <vt:lpstr>3. 3. Khai báo y tế </vt:lpstr>
      <vt:lpstr>3.4.Quét mã QR sức khỏe </vt:lpstr>
      <vt:lpstr>3.5. Đăng ký cách ly</vt:lpstr>
      <vt:lpstr>3.6. Xem thông tin dịch bệnh</vt:lpstr>
      <vt:lpstr>3.7. Quản lý vị trí cảnh báo dịch</vt:lpstr>
      <vt:lpstr>3.8. Đánh giá Admin</vt:lpstr>
      <vt:lpstr>4. Biểu đồ Trình tự</vt:lpstr>
      <vt:lpstr>4.1. Quản lý thông tin cá nhân</vt:lpstr>
      <vt:lpstr>4.2. Quản lý Duyệt Admin</vt:lpstr>
      <vt:lpstr>4.3. Khai báo y tế </vt:lpstr>
      <vt:lpstr>4.4.Quét mã QR sức khỏe </vt:lpstr>
      <vt:lpstr>4.5.1. Đăng ký cách ly</vt:lpstr>
      <vt:lpstr>4.5.2. Duyệt cách ly</vt:lpstr>
      <vt:lpstr>4.6. Quản lý vị trí cảnh báo dịch</vt:lpstr>
      <vt:lpstr>4.7. Cảnh báo vùng nguy hiểm</vt:lpstr>
      <vt:lpstr>4.8. Đánh giá Admin</vt:lpstr>
      <vt:lpstr>5. Biểu đồ lớp</vt:lpstr>
      <vt:lpstr>PowerPoint Presentation</vt:lpstr>
      <vt:lpstr>6. Kết quả thực hiện</vt:lpstr>
      <vt:lpstr>6.1 Giao diện Đăng ký</vt:lpstr>
      <vt:lpstr>6.2 Giao diện Đăng nhập</vt:lpstr>
      <vt:lpstr>6.3 Giao diện Thông tin dịch bệnh</vt:lpstr>
      <vt:lpstr>6.4 Giao diện Đánh giá Admin</vt:lpstr>
      <vt:lpstr>6.5 Giao diện Khai báo sức khỏe</vt:lpstr>
      <vt:lpstr>6.6 Giao diện Quét mã QR</vt:lpstr>
      <vt:lpstr>6.7 Giao diện Hướng dẫn phòng dịch</vt:lpstr>
      <vt:lpstr>6.8 Giao diện Khai báo y tế</vt:lpstr>
      <vt:lpstr>6.9 Giao diện Đăng ký và duyệt cách ly</vt:lpstr>
      <vt:lpstr>6.10 Giao diện Lịch sử di chuyển</vt:lpstr>
      <vt:lpstr>6.11 Giao diện Sửa thông tin cá nhân</vt:lpstr>
      <vt:lpstr>6.12 Giao diện Duyệt Admin</vt:lpstr>
      <vt:lpstr>7. Đánh giá hệ thống</vt:lpstr>
      <vt:lpstr>7.1 Ưu điểm</vt:lpstr>
      <vt:lpstr>7.2 Nhược điểm</vt:lpstr>
      <vt:lpstr>7.3 Định hướng tương lai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</dc:creator>
  <cp:lastModifiedBy>Admin</cp:lastModifiedBy>
  <cp:revision>337</cp:revision>
  <dcterms:modified xsi:type="dcterms:W3CDTF">2020-07-06T01:59:50Z</dcterms:modified>
</cp:coreProperties>
</file>